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8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13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5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3556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合理</a:t>
            </a:r>
            <a:r>
              <a:rPr lang="zh-TW" altLang="en-US" sz="2000" dirty="0">
                <a:latin typeface="+mn-ea"/>
              </a:rPr>
              <a:t>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如：先列舉餐廳的招牌菜式，再列舉其他普通菜式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：先列舉高中生的必修科目，再列舉可選修的科目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：先列舉某學科所屬大學的收生要求，再列舉該學科的收生要求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：先列舉一個工作所需的工具，再列舉操作該工具的技巧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：先列舉一個活動上午部分所需的物資，再列舉下午部分所需的物資</a:t>
            </a:r>
            <a:endParaRPr lang="en-US" altLang="zh-TW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：先列舉港鐵站入口附近的設施，再列舉大堂內的設施，最後列舉月台的</a:t>
            </a:r>
            <a:r>
              <a:rPr lang="zh-TW" altLang="en-US" sz="2000" dirty="0" smtClean="0"/>
              <a:t>設施</a:t>
            </a:r>
            <a:endParaRPr lang="en-US" altLang="zh-TW" sz="2000" dirty="0" smtClean="0"/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 </a:t>
            </a:r>
            <a:r>
              <a:rPr lang="en-US" altLang="zh-TW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4744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15325</TotalTime>
  <Words>182</Words>
  <Application>Microsoft Office PowerPoint</Application>
  <PresentationFormat>寬螢幕</PresentationFormat>
  <Paragraphs>10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608</cp:revision>
  <dcterms:created xsi:type="dcterms:W3CDTF">2022-06-23T09:13:07Z</dcterms:created>
  <dcterms:modified xsi:type="dcterms:W3CDTF">2023-09-13T09:26:14Z</dcterms:modified>
</cp:coreProperties>
</file>